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08F3F37-109A-4DEE-BE77-1A4E7C594646}" type="datetimeFigureOut">
              <a:rPr lang="sr-Latn-CS" smtClean="0"/>
              <a:t>26.4.2020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E789A0E-8707-41F0-B6F9-F57FA0D87A4F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F3F37-109A-4DEE-BE77-1A4E7C594646}" type="datetimeFigureOut">
              <a:rPr lang="sr-Latn-CS" smtClean="0"/>
              <a:t>26.4.2020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9A0E-8707-41F0-B6F9-F57FA0D87A4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F3F37-109A-4DEE-BE77-1A4E7C594646}" type="datetimeFigureOut">
              <a:rPr lang="sr-Latn-CS" smtClean="0"/>
              <a:t>26.4.2020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9A0E-8707-41F0-B6F9-F57FA0D87A4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08F3F37-109A-4DEE-BE77-1A4E7C594646}" type="datetimeFigureOut">
              <a:rPr lang="sr-Latn-CS" smtClean="0"/>
              <a:t>26.4.2020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E789A0E-8707-41F0-B6F9-F57FA0D87A4F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08F3F37-109A-4DEE-BE77-1A4E7C594646}" type="datetimeFigureOut">
              <a:rPr lang="sr-Latn-CS" smtClean="0"/>
              <a:t>26.4.2020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E789A0E-8707-41F0-B6F9-F57FA0D87A4F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F3F37-109A-4DEE-BE77-1A4E7C594646}" type="datetimeFigureOut">
              <a:rPr lang="sr-Latn-CS" smtClean="0"/>
              <a:t>26.4.2020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9A0E-8707-41F0-B6F9-F57FA0D87A4F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F3F37-109A-4DEE-BE77-1A4E7C594646}" type="datetimeFigureOut">
              <a:rPr lang="sr-Latn-CS" smtClean="0"/>
              <a:t>26.4.2020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9A0E-8707-41F0-B6F9-F57FA0D87A4F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08F3F37-109A-4DEE-BE77-1A4E7C594646}" type="datetimeFigureOut">
              <a:rPr lang="sr-Latn-CS" smtClean="0"/>
              <a:t>26.4.2020</a:t>
            </a:fld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E789A0E-8707-41F0-B6F9-F57FA0D87A4F}" type="slidenum">
              <a:rPr lang="hr-HR" smtClean="0"/>
              <a:t>‹#›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F3F37-109A-4DEE-BE77-1A4E7C594646}" type="datetimeFigureOut">
              <a:rPr lang="sr-Latn-CS" smtClean="0"/>
              <a:t>26.4.2020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9A0E-8707-41F0-B6F9-F57FA0D87A4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08F3F37-109A-4DEE-BE77-1A4E7C594646}" type="datetimeFigureOut">
              <a:rPr lang="sr-Latn-CS" smtClean="0"/>
              <a:t>26.4.2020</a:t>
            </a:fld>
            <a:endParaRPr lang="hr-H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E789A0E-8707-41F0-B6F9-F57FA0D87A4F}" type="slidenum">
              <a:rPr lang="hr-HR" smtClean="0"/>
              <a:t>‹#›</a:t>
            </a:fld>
            <a:endParaRPr lang="hr-H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08F3F37-109A-4DEE-BE77-1A4E7C594646}" type="datetimeFigureOut">
              <a:rPr lang="sr-Latn-CS" smtClean="0"/>
              <a:t>26.4.2020</a:t>
            </a:fld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E789A0E-8707-41F0-B6F9-F57FA0D87A4F}" type="slidenum">
              <a:rPr lang="hr-HR" smtClean="0"/>
              <a:t>‹#›</a:t>
            </a:fld>
            <a:endParaRPr lang="hr-H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08F3F37-109A-4DEE-BE77-1A4E7C594646}" type="datetimeFigureOut">
              <a:rPr lang="sr-Latn-CS" smtClean="0"/>
              <a:t>26.4.2020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E789A0E-8707-41F0-B6F9-F57FA0D87A4F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hr.izzi.digital/DOS/1322/1337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hr.izzi.digital/DOS/1322/1337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2000" dirty="0" smtClean="0"/>
              <a:t>7.Tjedan virtualne nastave -2.razredi</a:t>
            </a:r>
            <a:endParaRPr lang="hr-HR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hr-HR" sz="4000" dirty="0" err="1" smtClean="0">
                <a:solidFill>
                  <a:srgbClr val="92D050"/>
                </a:solidFill>
              </a:rPr>
              <a:t>Uncle</a:t>
            </a:r>
            <a:r>
              <a:rPr lang="hr-HR" sz="4000" dirty="0" smtClean="0">
                <a:solidFill>
                  <a:srgbClr val="92D050"/>
                </a:solidFill>
              </a:rPr>
              <a:t> </a:t>
            </a:r>
            <a:r>
              <a:rPr lang="hr-HR" sz="4000" dirty="0" err="1" smtClean="0">
                <a:solidFill>
                  <a:srgbClr val="92D050"/>
                </a:solidFill>
              </a:rPr>
              <a:t>Phil</a:t>
            </a:r>
            <a:r>
              <a:rPr lang="hr-HR" sz="4000" dirty="0" smtClean="0">
                <a:solidFill>
                  <a:srgbClr val="92D050"/>
                </a:solidFill>
              </a:rPr>
              <a:t>’s pet </a:t>
            </a:r>
            <a:r>
              <a:rPr lang="hr-HR" sz="4000" dirty="0" err="1" smtClean="0">
                <a:solidFill>
                  <a:srgbClr val="92D050"/>
                </a:solidFill>
              </a:rPr>
              <a:t>shop</a:t>
            </a:r>
            <a:endParaRPr lang="hr-HR" sz="40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Uncle</a:t>
            </a:r>
            <a:r>
              <a:rPr lang="hr-HR" dirty="0" smtClean="0"/>
              <a:t> </a:t>
            </a:r>
            <a:r>
              <a:rPr lang="hr-HR" dirty="0" err="1" smtClean="0"/>
              <a:t>Phil</a:t>
            </a:r>
            <a:r>
              <a:rPr lang="hr-HR" dirty="0" smtClean="0"/>
              <a:t>’s pet </a:t>
            </a:r>
            <a:r>
              <a:rPr lang="hr-HR" dirty="0" err="1" smtClean="0"/>
              <a:t>shop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UPUTE: </a:t>
            </a:r>
          </a:p>
          <a:p>
            <a:endParaRPr lang="hr-HR" dirty="0" smtClean="0"/>
          </a:p>
          <a:p>
            <a:r>
              <a:rPr lang="hr-HR" dirty="0" err="1" smtClean="0"/>
              <a:t>Dear</a:t>
            </a:r>
            <a:r>
              <a:rPr lang="hr-HR" dirty="0" smtClean="0"/>
              <a:t> </a:t>
            </a:r>
            <a:r>
              <a:rPr lang="hr-HR" dirty="0" err="1" smtClean="0"/>
              <a:t>pupils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parents</a:t>
            </a:r>
            <a:r>
              <a:rPr lang="hr-HR" dirty="0" smtClean="0"/>
              <a:t>! </a:t>
            </a:r>
          </a:p>
          <a:p>
            <a:endParaRPr lang="hr-HR" dirty="0" smtClean="0"/>
          </a:p>
          <a:p>
            <a:r>
              <a:rPr lang="hr-HR" dirty="0" smtClean="0"/>
              <a:t>Dragi učenici i roditelji, ovdje ću vam dati zadatke za cijeli tjedan. Učenici neka rješavaju po malo, kako stignu.</a:t>
            </a:r>
          </a:p>
          <a:p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Uncle</a:t>
            </a:r>
            <a:r>
              <a:rPr lang="hr-HR" dirty="0" smtClean="0"/>
              <a:t> </a:t>
            </a:r>
            <a:r>
              <a:rPr lang="hr-HR" dirty="0" err="1" smtClean="0"/>
              <a:t>Phil</a:t>
            </a:r>
            <a:r>
              <a:rPr lang="hr-HR" dirty="0" smtClean="0"/>
              <a:t>’s pet </a:t>
            </a:r>
            <a:r>
              <a:rPr lang="hr-HR" dirty="0" err="1" smtClean="0"/>
              <a:t>shop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b="1" dirty="0" smtClean="0">
                <a:solidFill>
                  <a:srgbClr val="00B050"/>
                </a:solidFill>
              </a:rPr>
              <a:t>1.sat</a:t>
            </a:r>
          </a:p>
          <a:p>
            <a:r>
              <a:rPr lang="hr-HR" dirty="0" err="1" smtClean="0"/>
              <a:t>Open</a:t>
            </a:r>
            <a:r>
              <a:rPr lang="hr-HR" dirty="0" smtClean="0"/>
              <a:t> </a:t>
            </a:r>
            <a:r>
              <a:rPr lang="hr-HR" dirty="0" err="1" smtClean="0"/>
              <a:t>your</a:t>
            </a:r>
            <a:r>
              <a:rPr lang="hr-HR" dirty="0" smtClean="0"/>
              <a:t> </a:t>
            </a:r>
            <a:r>
              <a:rPr lang="hr-HR" dirty="0" err="1" smtClean="0"/>
              <a:t>books</a:t>
            </a:r>
            <a:r>
              <a:rPr lang="hr-HR" dirty="0" smtClean="0"/>
              <a:t>, </a:t>
            </a:r>
            <a:r>
              <a:rPr lang="hr-HR" dirty="0" err="1" smtClean="0"/>
              <a:t>page</a:t>
            </a:r>
            <a:r>
              <a:rPr lang="hr-HR" dirty="0" smtClean="0"/>
              <a:t> 52 ! / Otvorite knjige , stranica 52.</a:t>
            </a:r>
          </a:p>
          <a:p>
            <a:r>
              <a:rPr lang="hr-HR" dirty="0" smtClean="0"/>
              <a:t>U 1., 2. i 3. zadatku trebate poslušati CD i imenovati životinje na slici. 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Ponovit ćemo riječi: 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On = na </a:t>
            </a:r>
          </a:p>
          <a:p>
            <a:r>
              <a:rPr lang="hr-HR" dirty="0" err="1" smtClean="0"/>
              <a:t>In</a:t>
            </a:r>
            <a:r>
              <a:rPr lang="hr-HR" dirty="0" smtClean="0"/>
              <a:t> = u</a:t>
            </a:r>
          </a:p>
          <a:p>
            <a:r>
              <a:rPr lang="hr-HR" dirty="0" err="1" smtClean="0"/>
              <a:t>Under</a:t>
            </a:r>
            <a:r>
              <a:rPr lang="hr-HR" dirty="0" smtClean="0"/>
              <a:t> = ispod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A shelf – polica</a:t>
            </a:r>
          </a:p>
          <a:p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wall</a:t>
            </a:r>
            <a:r>
              <a:rPr lang="hr-HR" dirty="0" smtClean="0"/>
              <a:t> – zid</a:t>
            </a:r>
          </a:p>
          <a:p>
            <a:r>
              <a:rPr lang="hr-HR" dirty="0" smtClean="0"/>
              <a:t>A table – stol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Uncle</a:t>
            </a:r>
            <a:r>
              <a:rPr lang="hr-HR" dirty="0" smtClean="0"/>
              <a:t> </a:t>
            </a:r>
            <a:r>
              <a:rPr lang="hr-HR" dirty="0" err="1" smtClean="0"/>
              <a:t>Phil</a:t>
            </a:r>
            <a:r>
              <a:rPr lang="hr-HR" dirty="0" smtClean="0"/>
              <a:t>’s pet </a:t>
            </a:r>
            <a:r>
              <a:rPr lang="hr-HR" dirty="0" err="1" smtClean="0"/>
              <a:t>shop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A </a:t>
            </a:r>
            <a:r>
              <a:rPr lang="hr-HR" dirty="0" err="1" smtClean="0"/>
              <a:t>cage</a:t>
            </a:r>
            <a:r>
              <a:rPr lang="hr-HR" dirty="0" smtClean="0"/>
              <a:t> – krletka</a:t>
            </a:r>
          </a:p>
          <a:p>
            <a:r>
              <a:rPr lang="hr-HR" dirty="0" smtClean="0"/>
              <a:t>A </a:t>
            </a:r>
            <a:r>
              <a:rPr lang="hr-HR" dirty="0" err="1" smtClean="0"/>
              <a:t>cupboard</a:t>
            </a:r>
            <a:r>
              <a:rPr lang="hr-HR" dirty="0" smtClean="0"/>
              <a:t> – ormarić</a:t>
            </a:r>
          </a:p>
          <a:p>
            <a:r>
              <a:rPr lang="hr-HR" dirty="0" smtClean="0"/>
              <a:t>A </a:t>
            </a:r>
            <a:r>
              <a:rPr lang="hr-HR" dirty="0" err="1" smtClean="0"/>
              <a:t>chair</a:t>
            </a:r>
            <a:r>
              <a:rPr lang="hr-HR" dirty="0" smtClean="0"/>
              <a:t> – stolac</a:t>
            </a:r>
          </a:p>
          <a:p>
            <a:endParaRPr lang="hr-HR" dirty="0" smtClean="0"/>
          </a:p>
          <a:p>
            <a:r>
              <a:rPr lang="hr-HR" dirty="0" smtClean="0"/>
              <a:t>- sada riješite 4.zadatak u udžbeniku, str.52</a:t>
            </a:r>
          </a:p>
          <a:p>
            <a:pPr>
              <a:buFontTx/>
              <a:buChar char="-"/>
            </a:pPr>
            <a:r>
              <a:rPr lang="hr-HR" dirty="0" smtClean="0"/>
              <a:t>U Radnoj bilježnici , str.50. riješite križaljku, zadatak 1.</a:t>
            </a:r>
          </a:p>
          <a:p>
            <a:pPr>
              <a:buFontTx/>
              <a:buChar char="-"/>
            </a:pPr>
            <a:endParaRPr lang="hr-HR" dirty="0" smtClean="0"/>
          </a:p>
          <a:p>
            <a:pPr>
              <a:buFontTx/>
              <a:buChar char="-"/>
            </a:pPr>
            <a:r>
              <a:rPr lang="hr-HR" b="1" dirty="0" smtClean="0">
                <a:solidFill>
                  <a:srgbClr val="00B050"/>
                </a:solidFill>
              </a:rPr>
              <a:t>Za vježbanje: </a:t>
            </a:r>
          </a:p>
          <a:p>
            <a:pPr>
              <a:buFontTx/>
              <a:buChar char="-"/>
            </a:pPr>
            <a:r>
              <a:rPr lang="hr-HR" dirty="0" smtClean="0">
                <a:hlinkClick r:id="rId2"/>
              </a:rPr>
              <a:t>https://</a:t>
            </a:r>
            <a:r>
              <a:rPr lang="hr-HR" dirty="0" smtClean="0">
                <a:hlinkClick r:id="rId2"/>
              </a:rPr>
              <a:t>hr.izzi.digital/DOS/1322/1337.html</a:t>
            </a:r>
            <a:r>
              <a:rPr lang="hr-HR" dirty="0" smtClean="0"/>
              <a:t> </a:t>
            </a:r>
          </a:p>
          <a:p>
            <a:pPr>
              <a:buFontTx/>
              <a:buChar char="-"/>
            </a:pPr>
            <a:endParaRPr lang="hr-HR" dirty="0" smtClean="0"/>
          </a:p>
          <a:p>
            <a:pPr>
              <a:buFontTx/>
              <a:buChar char="-"/>
            </a:pPr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Uncle</a:t>
            </a:r>
            <a:r>
              <a:rPr lang="hr-HR" dirty="0" smtClean="0"/>
              <a:t> </a:t>
            </a:r>
            <a:r>
              <a:rPr lang="hr-HR" dirty="0" err="1" smtClean="0"/>
              <a:t>Phil</a:t>
            </a:r>
            <a:r>
              <a:rPr lang="hr-HR" dirty="0" smtClean="0"/>
              <a:t>’s pet </a:t>
            </a:r>
            <a:r>
              <a:rPr lang="hr-HR" dirty="0" err="1" smtClean="0"/>
              <a:t>shop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b="1" dirty="0" smtClean="0">
                <a:solidFill>
                  <a:srgbClr val="00B050"/>
                </a:solidFill>
              </a:rPr>
              <a:t>2.sat</a:t>
            </a:r>
          </a:p>
          <a:p>
            <a:endParaRPr lang="hr-HR" b="1" dirty="0" smtClean="0">
              <a:solidFill>
                <a:srgbClr val="00B050"/>
              </a:solidFill>
            </a:endParaRPr>
          </a:p>
          <a:p>
            <a:r>
              <a:rPr lang="hr-HR" dirty="0" smtClean="0"/>
              <a:t>Udžbenik, str.53, poslušati CD</a:t>
            </a:r>
          </a:p>
          <a:p>
            <a:r>
              <a:rPr lang="hr-HR" dirty="0" smtClean="0"/>
              <a:t>RB, str.51., zadatak 4.</a:t>
            </a:r>
          </a:p>
          <a:p>
            <a:endParaRPr lang="hr-HR" dirty="0" smtClean="0"/>
          </a:p>
          <a:p>
            <a:r>
              <a:rPr lang="hr-HR" dirty="0" smtClean="0"/>
              <a:t>I ponovo za vježbu IZZI</a:t>
            </a:r>
          </a:p>
          <a:p>
            <a:r>
              <a:rPr lang="hr-HR" dirty="0" smtClean="0">
                <a:hlinkClick r:id="rId2"/>
              </a:rPr>
              <a:t>https://hr.izzi.digital/DOS/1322/1337.html</a:t>
            </a:r>
            <a:r>
              <a:rPr lang="hr-HR" dirty="0" smtClean="0"/>
              <a:t> </a:t>
            </a:r>
          </a:p>
          <a:p>
            <a:endParaRPr lang="hr-HR" dirty="0" smtClean="0"/>
          </a:p>
          <a:p>
            <a:r>
              <a:rPr lang="hr-HR" sz="1800" dirty="0" smtClean="0"/>
              <a:t>NAPOMENA: </a:t>
            </a:r>
          </a:p>
          <a:p>
            <a:r>
              <a:rPr lang="hr-HR" sz="1800" dirty="0" smtClean="0"/>
              <a:t>Ako netko želi riješiti više zadataka u RB , naravno da smije i može. Ali </a:t>
            </a:r>
            <a:r>
              <a:rPr lang="hr-HR" sz="1800" smtClean="0"/>
              <a:t>ne mora. </a:t>
            </a:r>
            <a:endParaRPr lang="hr-HR" sz="1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</TotalTime>
  <Words>194</Words>
  <Application>Microsoft Office PowerPoint</Application>
  <PresentationFormat>On-screen Show (4:3)</PresentationFormat>
  <Paragraphs>43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Oriel</vt:lpstr>
      <vt:lpstr>7.Tjedan virtualne nastave -2.razredi</vt:lpstr>
      <vt:lpstr>Uncle Phil’s pet shop</vt:lpstr>
      <vt:lpstr>Uncle Phil’s pet shop</vt:lpstr>
      <vt:lpstr>Uncle Phil’s pet shop</vt:lpstr>
      <vt:lpstr>Uncle Phil’s pet shop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7.Tjedan virtualne nastave -2.razredi</dc:title>
  <dc:creator>Karolina</dc:creator>
  <cp:lastModifiedBy>Karolina</cp:lastModifiedBy>
  <cp:revision>3</cp:revision>
  <dcterms:created xsi:type="dcterms:W3CDTF">2020-04-26T20:01:42Z</dcterms:created>
  <dcterms:modified xsi:type="dcterms:W3CDTF">2020-04-26T20:22:36Z</dcterms:modified>
</cp:coreProperties>
</file>