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5EA644-8968-4950-994E-DF4B2F28FBF3}" type="datetimeFigureOut">
              <a:rPr lang="sr-Latn-CS" smtClean="0"/>
              <a:t>20.4.2020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B9E7B0-458F-4583-BCFA-9162EBECBFA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wizer.me/learn/82B8Q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6.TJEDAN ON-LINE NASTAVE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/>
              <a:t>SEVEN LADIES AND A DOG</a:t>
            </a:r>
            <a:endParaRPr lang="hr-H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SEVEN LADIES AND A DOG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Nažalost, ne radi mi mikrofon pa ne mogu snimati svoj glas. </a:t>
            </a:r>
            <a:r>
              <a:rPr lang="hr-HR" dirty="0" err="1" smtClean="0"/>
              <a:t>Sorry</a:t>
            </a:r>
            <a:r>
              <a:rPr lang="hr-HR" dirty="0" smtClean="0"/>
              <a:t>!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VAŽNO: Napisat ću vam zadatke za cijeli tjedan, za sva 3 sata, a vi rješavanje istih rasporedite kako vam najbolje odgovara. 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rgbClr val="FF0000"/>
                </a:solidFill>
              </a:rPr>
              <a:t>DOPUNSKA RADNA BILJEŽNICA </a:t>
            </a:r>
            <a:r>
              <a:rPr lang="hr-HR" b="1" dirty="0" smtClean="0">
                <a:solidFill>
                  <a:srgbClr val="002060"/>
                </a:solidFill>
              </a:rPr>
              <a:t>za Emanuela i Damira</a:t>
            </a:r>
          </a:p>
          <a:p>
            <a:r>
              <a:rPr lang="hr-HR" dirty="0" smtClean="0"/>
              <a:t>Riješiti B zadatak, str.165., C zadatak-str.166, F zadatak , str.168. i obavezno prepisati tablicu s nepravilnim glagolima sa stranice 168.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SEVEN LADIES AND A DOG 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Infinitive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Past </a:t>
                      </a:r>
                      <a:r>
                        <a:rPr lang="hr-HR" dirty="0" err="1" smtClean="0"/>
                        <a:t>Simple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Past </a:t>
                      </a:r>
                      <a:r>
                        <a:rPr lang="hr-HR" baseline="0" dirty="0" err="1" smtClean="0"/>
                        <a:t>Participle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Prijevod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buy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bought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bought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kupiti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find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found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found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naći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give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gave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given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speak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spoke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spoken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govoriti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činiti, raditi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meet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sresti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buy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bought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bought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kupiti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SEVEN LADIES AND A DOG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Tablicu </a:t>
            </a:r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> (nepravilnih glagola) prepisati u bilježnicu.</a:t>
            </a:r>
          </a:p>
          <a:p>
            <a:endParaRPr lang="hr-HR" dirty="0" smtClean="0"/>
          </a:p>
          <a:p>
            <a:r>
              <a:rPr lang="hr-HR" dirty="0" err="1" smtClean="0"/>
              <a:t>Book</a:t>
            </a:r>
            <a:r>
              <a:rPr lang="hr-HR" dirty="0" smtClean="0"/>
              <a:t>, </a:t>
            </a:r>
            <a:r>
              <a:rPr lang="hr-HR" dirty="0" err="1" smtClean="0"/>
              <a:t>page</a:t>
            </a:r>
            <a:r>
              <a:rPr lang="hr-HR" dirty="0" smtClean="0"/>
              <a:t> 93, 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D </a:t>
            </a:r>
            <a:r>
              <a:rPr lang="hr-HR" dirty="0" err="1" smtClean="0"/>
              <a:t>and</a:t>
            </a:r>
            <a:r>
              <a:rPr lang="hr-HR" dirty="0" smtClean="0"/>
              <a:t> F.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err="1" smtClean="0"/>
              <a:t>Listen</a:t>
            </a:r>
            <a:r>
              <a:rPr lang="hr-HR" dirty="0" smtClean="0"/>
              <a:t>  </a:t>
            </a:r>
            <a:r>
              <a:rPr lang="hr-HR" dirty="0" err="1" smtClean="0"/>
              <a:t>tapescript</a:t>
            </a:r>
            <a:r>
              <a:rPr lang="hr-HR" dirty="0" smtClean="0"/>
              <a:t>, </a:t>
            </a:r>
            <a:r>
              <a:rPr lang="hr-HR" dirty="0" err="1" smtClean="0"/>
              <a:t>track</a:t>
            </a:r>
            <a:r>
              <a:rPr lang="hr-HR" dirty="0" smtClean="0"/>
              <a:t> 7, </a:t>
            </a:r>
            <a:r>
              <a:rPr lang="hr-HR" dirty="0" err="1" smtClean="0"/>
              <a:t>ex.C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ex.F</a:t>
            </a:r>
            <a:r>
              <a:rPr lang="hr-HR" dirty="0" smtClean="0"/>
              <a:t>. (poslušaj </a:t>
            </a:r>
            <a:r>
              <a:rPr lang="hr-HR" dirty="0" smtClean="0"/>
              <a:t>z</a:t>
            </a:r>
            <a:r>
              <a:rPr lang="hr-HR" dirty="0" smtClean="0"/>
              <a:t>apis , zadatak C i riješi onda zadatak F)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SEVEN LADIES AND A DOG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Book</a:t>
            </a:r>
            <a:r>
              <a:rPr lang="hr-HR" dirty="0" smtClean="0"/>
              <a:t> –</a:t>
            </a:r>
            <a:r>
              <a:rPr lang="hr-HR" dirty="0" err="1" smtClean="0"/>
              <a:t>page</a:t>
            </a:r>
            <a:r>
              <a:rPr lang="hr-HR" dirty="0" smtClean="0"/>
              <a:t> 94</a:t>
            </a:r>
          </a:p>
          <a:p>
            <a:r>
              <a:rPr lang="hr-HR" dirty="0" smtClean="0"/>
              <a:t>Pročitati i izvaditi nepoznate riječi</a:t>
            </a:r>
          </a:p>
          <a:p>
            <a:r>
              <a:rPr lang="hr-HR" dirty="0" smtClean="0"/>
              <a:t>Riješiti zadatak J, </a:t>
            </a:r>
            <a:r>
              <a:rPr lang="hr-HR" dirty="0" err="1" smtClean="0"/>
              <a:t>page</a:t>
            </a:r>
            <a:r>
              <a:rPr lang="hr-HR" dirty="0" smtClean="0"/>
              <a:t> 95</a:t>
            </a:r>
          </a:p>
          <a:p>
            <a:endParaRPr lang="hr-HR" dirty="0" smtClean="0"/>
          </a:p>
          <a:p>
            <a:r>
              <a:rPr lang="hr-HR" dirty="0" smtClean="0"/>
              <a:t>WORKBOOK</a:t>
            </a:r>
          </a:p>
          <a:p>
            <a:r>
              <a:rPr lang="hr-HR" dirty="0" smtClean="0"/>
              <a:t>Page 76- all (sve)</a:t>
            </a:r>
          </a:p>
          <a:p>
            <a:endParaRPr lang="hr-HR" dirty="0" smtClean="0"/>
          </a:p>
          <a:p>
            <a:r>
              <a:rPr lang="hr-HR" dirty="0" smtClean="0"/>
              <a:t>PS. Tko želi slobodno može riješiti i više zadataka. Ovo gore je obavezno.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SEVEN LADIES AND A DOG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Ovdje je link za listić za vježbanje Past </a:t>
            </a:r>
            <a:r>
              <a:rPr lang="hr-HR" dirty="0" err="1" smtClean="0"/>
              <a:t>Simpla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Nepravilne glagole morate učiti napamet.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OVO OBAVEZNO RIJEŠITI </a:t>
            </a:r>
          </a:p>
          <a:p>
            <a:pPr>
              <a:buNone/>
            </a:pPr>
            <a:endParaRPr lang="hr-H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r-HR" dirty="0" smtClean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app.wizer.me/learn/82B8QJ</a:t>
            </a:r>
            <a:endParaRPr lang="hr-HR" dirty="0" smtClean="0"/>
          </a:p>
          <a:p>
            <a:endParaRPr lang="hr-HR" dirty="0" smtClean="0"/>
          </a:p>
          <a:p>
            <a:r>
              <a:rPr lang="hr-HR" sz="1400" dirty="0" smtClean="0"/>
              <a:t>Znači </a:t>
            </a:r>
            <a:r>
              <a:rPr lang="hr-HR" sz="1400" dirty="0" err="1" smtClean="0"/>
              <a:t>copy</a:t>
            </a:r>
            <a:r>
              <a:rPr lang="hr-HR" sz="1400" dirty="0" smtClean="0"/>
              <a:t> na link i zalijepi u </a:t>
            </a:r>
            <a:r>
              <a:rPr lang="hr-HR" sz="1400" dirty="0" err="1" smtClean="0"/>
              <a:t>google</a:t>
            </a:r>
            <a:r>
              <a:rPr lang="hr-HR" sz="1400" dirty="0" smtClean="0"/>
              <a:t> tražilicu ako ne ide drugačije</a:t>
            </a:r>
          </a:p>
          <a:p>
            <a:pPr algn="ctr">
              <a:buNone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THE END</a:t>
            </a:r>
            <a:endParaRPr lang="hr-HR" sz="32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265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6.TJEDAN ON-LINE NASTAVE </vt:lpstr>
      <vt:lpstr>SEVEN LADIES AND A DOG </vt:lpstr>
      <vt:lpstr>SEVEN LADIES AND A DOG </vt:lpstr>
      <vt:lpstr>SEVEN LADIES AND A DOG </vt:lpstr>
      <vt:lpstr>SEVEN LADIES AND A DOG </vt:lpstr>
      <vt:lpstr>SEVEN LADIES AND A DOG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6.TJEDAN ON-LINE NASTAVE</dc:title>
  <dc:creator>Karolina</dc:creator>
  <cp:lastModifiedBy>Karolina</cp:lastModifiedBy>
  <cp:revision>10</cp:revision>
  <dcterms:created xsi:type="dcterms:W3CDTF">2020-04-20T07:29:30Z</dcterms:created>
  <dcterms:modified xsi:type="dcterms:W3CDTF">2020-04-20T09:04:21Z</dcterms:modified>
</cp:coreProperties>
</file>