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5" r:id="rId9"/>
    <p:sldId id="263" r:id="rId10"/>
    <p:sldId id="260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8A27D7-6CFD-4A42-96D8-DB7441007F64}" type="datetimeFigureOut">
              <a:rPr lang="sr-Latn-CS" smtClean="0"/>
              <a:t>14.4.2020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A5CF3C-10BF-4E2E-8D1A-C53FB2D12F6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WZ6cNq6b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5.Tjedan on-line nastave od 14.4.2022.- 18.4.2020.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hr-HR" sz="5400" dirty="0" err="1" smtClean="0">
                <a:solidFill>
                  <a:schemeClr val="bg2">
                    <a:lumMod val="50000"/>
                  </a:schemeClr>
                </a:solidFill>
              </a:rPr>
              <a:t>Clue</a:t>
            </a:r>
            <a:r>
              <a:rPr lang="hr-HR" sz="5400" dirty="0" smtClean="0">
                <a:solidFill>
                  <a:schemeClr val="bg2">
                    <a:lumMod val="50000"/>
                  </a:schemeClr>
                </a:solidFill>
              </a:rPr>
              <a:t> me </a:t>
            </a:r>
            <a:r>
              <a:rPr lang="hr-HR" sz="5400" dirty="0" err="1" smtClean="0">
                <a:solidFill>
                  <a:schemeClr val="bg2">
                    <a:lumMod val="50000"/>
                  </a:schemeClr>
                </a:solidFill>
              </a:rPr>
              <a:t>in</a:t>
            </a:r>
            <a:r>
              <a:rPr lang="hr-HR" sz="5400" dirty="0" smtClean="0">
                <a:solidFill>
                  <a:schemeClr val="bg2">
                    <a:lumMod val="50000"/>
                  </a:schemeClr>
                </a:solidFill>
              </a:rPr>
              <a:t>” </a:t>
            </a:r>
            <a:r>
              <a:rPr lang="hr-HR" sz="5400" dirty="0" err="1" smtClean="0">
                <a:solidFill>
                  <a:schemeClr val="bg2">
                    <a:lumMod val="50000"/>
                  </a:schemeClr>
                </a:solidFill>
              </a:rPr>
              <a:t>Quiz</a:t>
            </a:r>
            <a:endParaRPr lang="hr-HR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-riješiti u RB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Str.72, </a:t>
            </a:r>
            <a:r>
              <a:rPr lang="hr-HR" dirty="0" err="1" smtClean="0"/>
              <a:t>ex.F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Str.73, </a:t>
            </a:r>
            <a:r>
              <a:rPr lang="hr-HR" dirty="0" err="1" smtClean="0"/>
              <a:t>ex.H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Str.74, ex. K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 Učiti nepravilne glagole napamet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2.Sat – </a:t>
            </a:r>
            <a:r>
              <a:rPr lang="hr-HR" dirty="0" err="1" smtClean="0"/>
              <a:t>The</a:t>
            </a:r>
            <a:r>
              <a:rPr lang="hr-HR" dirty="0" smtClean="0"/>
              <a:t> Past </a:t>
            </a:r>
            <a:r>
              <a:rPr lang="hr-HR" dirty="0" err="1" smtClean="0"/>
              <a:t>Simple</a:t>
            </a:r>
            <a:r>
              <a:rPr lang="hr-HR" dirty="0" smtClean="0"/>
              <a:t> - vježbanje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Book</a:t>
            </a:r>
            <a:r>
              <a:rPr lang="hr-HR" dirty="0" smtClean="0"/>
              <a:t>, </a:t>
            </a:r>
            <a:r>
              <a:rPr lang="hr-HR" dirty="0" err="1" smtClean="0"/>
              <a:t>page</a:t>
            </a:r>
            <a:r>
              <a:rPr lang="hr-HR" dirty="0" smtClean="0"/>
              <a:t> 88</a:t>
            </a:r>
          </a:p>
          <a:p>
            <a:r>
              <a:rPr lang="hr-HR" dirty="0" err="1" smtClean="0"/>
              <a:t>Exercise</a:t>
            </a:r>
            <a:r>
              <a:rPr lang="hr-HR" dirty="0" smtClean="0"/>
              <a:t> A – prepisati i prevesti riječi u bilježnicu</a:t>
            </a:r>
          </a:p>
          <a:p>
            <a:r>
              <a:rPr lang="hr-HR" dirty="0" smtClean="0"/>
              <a:t>Pod </a:t>
            </a:r>
            <a:r>
              <a:rPr lang="hr-HR" dirty="0" err="1" smtClean="0"/>
              <a:t>listening</a:t>
            </a:r>
            <a:r>
              <a:rPr lang="hr-HR" dirty="0" smtClean="0"/>
              <a:t> samo odslušati 3 odlomka i upisati imena na crtu</a:t>
            </a:r>
          </a:p>
          <a:p>
            <a:r>
              <a:rPr lang="hr-HR" dirty="0" smtClean="0"/>
              <a:t>Riješiti ex. E, </a:t>
            </a:r>
            <a:r>
              <a:rPr lang="hr-HR" dirty="0" err="1" smtClean="0"/>
              <a:t>page</a:t>
            </a:r>
            <a:r>
              <a:rPr lang="hr-HR" dirty="0" smtClean="0"/>
              <a:t> 89</a:t>
            </a:r>
          </a:p>
          <a:p>
            <a:r>
              <a:rPr lang="hr-HR" dirty="0" smtClean="0"/>
              <a:t>Poslušati ex. H, </a:t>
            </a:r>
            <a:r>
              <a:rPr lang="hr-HR" dirty="0" err="1" smtClean="0"/>
              <a:t>page</a:t>
            </a:r>
            <a:r>
              <a:rPr lang="hr-HR" dirty="0" smtClean="0"/>
              <a:t> 90</a:t>
            </a:r>
          </a:p>
          <a:p>
            <a:r>
              <a:rPr lang="hr-HR" dirty="0" smtClean="0"/>
              <a:t>Riješiti ex. J, </a:t>
            </a:r>
            <a:r>
              <a:rPr lang="hr-HR" dirty="0" err="1" smtClean="0"/>
              <a:t>page</a:t>
            </a:r>
            <a:r>
              <a:rPr lang="hr-HR" dirty="0" smtClean="0"/>
              <a:t> 91</a:t>
            </a:r>
          </a:p>
          <a:p>
            <a:r>
              <a:rPr lang="hr-HR" dirty="0" smtClean="0"/>
              <a:t>WORKBOOK</a:t>
            </a:r>
          </a:p>
          <a:p>
            <a:r>
              <a:rPr lang="hr-HR" dirty="0" smtClean="0"/>
              <a:t>Page 71, ex A </a:t>
            </a:r>
            <a:r>
              <a:rPr lang="hr-HR" dirty="0" err="1" smtClean="0"/>
              <a:t>and</a:t>
            </a:r>
            <a:r>
              <a:rPr lang="hr-HR" dirty="0" smtClean="0"/>
              <a:t> B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3.Sat</a:t>
            </a:r>
            <a:br>
              <a:rPr lang="hr-HR" dirty="0" smtClean="0"/>
            </a:br>
            <a:r>
              <a:rPr lang="hr-HR" dirty="0" smtClean="0"/>
              <a:t>“</a:t>
            </a:r>
            <a:r>
              <a:rPr lang="hr-HR" dirty="0" err="1" smtClean="0"/>
              <a:t>Clue</a:t>
            </a:r>
            <a:r>
              <a:rPr lang="hr-HR" dirty="0" smtClean="0"/>
              <a:t> me </a:t>
            </a:r>
            <a:r>
              <a:rPr lang="hr-HR" dirty="0" err="1" smtClean="0"/>
              <a:t>in</a:t>
            </a:r>
            <a:r>
              <a:rPr lang="hr-HR" dirty="0" smtClean="0"/>
              <a:t>” </a:t>
            </a:r>
            <a:r>
              <a:rPr lang="hr-HR" dirty="0" err="1" smtClean="0"/>
              <a:t>quiz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Pročitati i prepisati u bilježnicu</a:t>
            </a:r>
          </a:p>
          <a:p>
            <a:pPr>
              <a:buNone/>
            </a:pPr>
            <a:endParaRPr lang="hr-HR" dirty="0" smtClean="0"/>
          </a:p>
          <a:p>
            <a:r>
              <a:rPr lang="hr-HR" u="sng" dirty="0" smtClean="0"/>
              <a:t>UPORABA: </a:t>
            </a:r>
          </a:p>
          <a:p>
            <a:r>
              <a:rPr lang="hr-HR" dirty="0" smtClean="0"/>
              <a:t>Je prošlo svršeno vrijeme.</a:t>
            </a:r>
          </a:p>
          <a:p>
            <a:r>
              <a:rPr lang="hr-HR" dirty="0" smtClean="0"/>
              <a:t>Koristimo ga za radnju koja je počela i završila u prošlosti i točno znamo kada se je dogodila.</a:t>
            </a:r>
          </a:p>
          <a:p>
            <a:pPr>
              <a:buNone/>
            </a:pPr>
            <a:endParaRPr lang="hr-HR" dirty="0" smtClean="0"/>
          </a:p>
          <a:p>
            <a:r>
              <a:rPr lang="hr-HR" u="sng" dirty="0" smtClean="0"/>
              <a:t>POV: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week</a:t>
            </a:r>
            <a:r>
              <a:rPr lang="hr-HR" dirty="0" smtClean="0"/>
              <a:t>,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r>
              <a:rPr lang="hr-HR" dirty="0" smtClean="0"/>
              <a:t> ,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month</a:t>
            </a:r>
            <a:r>
              <a:rPr lang="hr-HR" dirty="0" smtClean="0"/>
              <a:t>, </a:t>
            </a:r>
            <a:r>
              <a:rPr lang="hr-HR" dirty="0" err="1" smtClean="0"/>
              <a:t>yesterday</a:t>
            </a:r>
            <a:r>
              <a:rPr lang="hr-HR" dirty="0" smtClean="0"/>
              <a:t>,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days</a:t>
            </a:r>
            <a:r>
              <a:rPr lang="hr-HR" dirty="0" smtClean="0"/>
              <a:t> ago, 5 </a:t>
            </a:r>
            <a:r>
              <a:rPr lang="hr-HR" dirty="0" err="1" smtClean="0"/>
              <a:t>minutes</a:t>
            </a:r>
            <a:r>
              <a:rPr lang="hr-HR" dirty="0" smtClean="0"/>
              <a:t> ago.</a:t>
            </a:r>
          </a:p>
          <a:p>
            <a:pPr>
              <a:buNone/>
            </a:pPr>
            <a:endParaRPr lang="hr-HR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1.Sat – </a:t>
            </a:r>
            <a:r>
              <a:rPr lang="hr-HR" dirty="0" err="1" smtClean="0"/>
              <a:t>The</a:t>
            </a:r>
            <a:r>
              <a:rPr lang="hr-HR" dirty="0" smtClean="0"/>
              <a:t> 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Tense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U Past </a:t>
            </a:r>
            <a:r>
              <a:rPr lang="hr-HR" dirty="0" err="1" smtClean="0"/>
              <a:t>Simplu</a:t>
            </a:r>
            <a:r>
              <a:rPr lang="hr-HR" dirty="0" smtClean="0"/>
              <a:t> posebno tvorimo pravilne, a posebno nepravilne glagole.</a:t>
            </a:r>
          </a:p>
          <a:p>
            <a:endParaRPr lang="hr-HR" dirty="0" smtClean="0"/>
          </a:p>
          <a:p>
            <a:r>
              <a:rPr lang="hr-HR" dirty="0" smtClean="0"/>
              <a:t>Nepravilni glagoli ( IRREGULAR VERBS) nalaze se u tablici nepravilnih glagola , u 2.stupcu, na kraju udžbenika i učimo ih napamet !</a:t>
            </a:r>
          </a:p>
          <a:p>
            <a:endParaRPr lang="hr-HR" dirty="0" smtClean="0"/>
          </a:p>
          <a:p>
            <a:r>
              <a:rPr lang="hr-HR" dirty="0" smtClean="0"/>
              <a:t>Pravilni glagoli(infinitiv) u pozitivnom obliku dobiju nastavak –</a:t>
            </a:r>
            <a:r>
              <a:rPr lang="hr-HR" dirty="0" err="1" smtClean="0"/>
              <a:t>ed</a:t>
            </a:r>
            <a:r>
              <a:rPr lang="hr-HR" dirty="0" smtClean="0"/>
              <a:t> ili –d.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Upitni oblik  se tvori od pomoćnog glagola </a:t>
            </a:r>
            <a:r>
              <a:rPr lang="hr-HR" dirty="0" err="1" smtClean="0"/>
              <a:t>did</a:t>
            </a:r>
            <a:r>
              <a:rPr lang="hr-HR" dirty="0" smtClean="0"/>
              <a:t> + infinitiv glavnog glagola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Negativni oblik od </a:t>
            </a: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ili skraćeno </a:t>
            </a:r>
            <a:r>
              <a:rPr lang="hr-HR" dirty="0" err="1" smtClean="0"/>
              <a:t>didn</a:t>
            </a:r>
            <a:r>
              <a:rPr lang="hr-HR" dirty="0" smtClean="0"/>
              <a:t>’t + infinitiv glavnog glagola.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TVORBA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+ work</a:t>
            </a:r>
          </a:p>
          <a:p>
            <a:endParaRPr lang="hr-HR" dirty="0" smtClean="0"/>
          </a:p>
          <a:p>
            <a:r>
              <a:rPr lang="hr-HR" dirty="0" smtClean="0"/>
              <a:t>1  I </a:t>
            </a:r>
            <a:r>
              <a:rPr lang="hr-HR" dirty="0" err="1" smtClean="0"/>
              <a:t>work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2 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3  he/</a:t>
            </a:r>
            <a:r>
              <a:rPr lang="hr-HR" dirty="0" err="1" smtClean="0"/>
              <a:t>she</a:t>
            </a:r>
            <a:r>
              <a:rPr lang="hr-HR" dirty="0" smtClean="0"/>
              <a:t>/it </a:t>
            </a:r>
            <a:r>
              <a:rPr lang="hr-HR" dirty="0" err="1" smtClean="0"/>
              <a:t>work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1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2 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3 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?  work</a:t>
            </a:r>
          </a:p>
          <a:p>
            <a:endParaRPr lang="hr-HR" dirty="0" smtClean="0"/>
          </a:p>
          <a:p>
            <a:r>
              <a:rPr lang="hr-HR" dirty="0" smtClean="0"/>
              <a:t>1 </a:t>
            </a:r>
            <a:r>
              <a:rPr lang="hr-HR" dirty="0" err="1" smtClean="0">
                <a:solidFill>
                  <a:srgbClr val="00B050"/>
                </a:solidFill>
              </a:rPr>
              <a:t>Did</a:t>
            </a:r>
            <a:r>
              <a:rPr lang="hr-HR" dirty="0" smtClean="0"/>
              <a:t> I work ?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2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r-HR" dirty="0" err="1" smtClean="0">
                <a:solidFill>
                  <a:srgbClr val="00B05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work ?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3 </a:t>
            </a:r>
            <a:r>
              <a:rPr lang="hr-HR" dirty="0" err="1" smtClean="0">
                <a:solidFill>
                  <a:srgbClr val="00B050"/>
                </a:solidFill>
              </a:rPr>
              <a:t>Did</a:t>
            </a:r>
            <a:r>
              <a:rPr lang="hr-HR" dirty="0" smtClean="0"/>
              <a:t> he/</a:t>
            </a:r>
            <a:r>
              <a:rPr lang="hr-HR" dirty="0" err="1" smtClean="0"/>
              <a:t>she</a:t>
            </a:r>
            <a:r>
              <a:rPr lang="hr-HR" dirty="0" smtClean="0"/>
              <a:t>/it work ?</a:t>
            </a:r>
          </a:p>
          <a:p>
            <a:endParaRPr lang="hr-HR" dirty="0" smtClean="0"/>
          </a:p>
          <a:p>
            <a:r>
              <a:rPr lang="hr-HR" dirty="0" smtClean="0"/>
              <a:t>1 </a:t>
            </a:r>
            <a:r>
              <a:rPr lang="hr-HR" dirty="0" err="1" smtClean="0">
                <a:solidFill>
                  <a:srgbClr val="00B050"/>
                </a:solidFill>
              </a:rPr>
              <a:t>Did</a:t>
            </a:r>
            <a:r>
              <a:rPr lang="hr-HR" dirty="0" smtClean="0">
                <a:solidFill>
                  <a:srgbClr val="00B050"/>
                </a:solidFill>
              </a:rPr>
              <a:t> </a:t>
            </a:r>
            <a:r>
              <a:rPr lang="hr-HR" dirty="0" err="1" smtClean="0"/>
              <a:t>we</a:t>
            </a:r>
            <a:r>
              <a:rPr lang="hr-HR" dirty="0" smtClean="0"/>
              <a:t> work ?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2 </a:t>
            </a:r>
            <a:r>
              <a:rPr lang="hr-HR" dirty="0" err="1" smtClean="0">
                <a:solidFill>
                  <a:srgbClr val="00B05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work ?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3 </a:t>
            </a:r>
            <a:r>
              <a:rPr lang="hr-HR" dirty="0" err="1" smtClean="0">
                <a:solidFill>
                  <a:srgbClr val="00B05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work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dirty="0" smtClean="0"/>
              <a:t>?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r>
              <a:rPr lang="hr-HR" dirty="0" smtClean="0"/>
              <a:t> work</a:t>
            </a:r>
          </a:p>
          <a:p>
            <a:endParaRPr lang="hr-HR" dirty="0" smtClean="0"/>
          </a:p>
          <a:p>
            <a:r>
              <a:rPr lang="hr-HR" dirty="0" smtClean="0"/>
              <a:t>1  I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’t</a:t>
            </a:r>
            <a:r>
              <a:rPr lang="hr-HR" dirty="0" smtClean="0"/>
              <a:t> work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2 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’t </a:t>
            </a:r>
            <a:r>
              <a:rPr lang="hr-HR" dirty="0" smtClean="0"/>
              <a:t>work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3  he/</a:t>
            </a:r>
            <a:r>
              <a:rPr lang="hr-HR" dirty="0" err="1" smtClean="0"/>
              <a:t>she</a:t>
            </a:r>
            <a:r>
              <a:rPr lang="hr-HR" dirty="0" smtClean="0"/>
              <a:t>/it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’t</a:t>
            </a:r>
            <a:r>
              <a:rPr lang="hr-HR" dirty="0" smtClean="0"/>
              <a:t> work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hr-HR" dirty="0" smtClean="0"/>
          </a:p>
          <a:p>
            <a:r>
              <a:rPr lang="hr-HR" dirty="0" smtClean="0"/>
              <a:t>1 </a:t>
            </a:r>
            <a:r>
              <a:rPr lang="hr-HR" dirty="0" err="1" smtClean="0"/>
              <a:t>we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’t</a:t>
            </a:r>
            <a:r>
              <a:rPr lang="hr-HR" dirty="0" smtClean="0"/>
              <a:t> work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2 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’t </a:t>
            </a:r>
            <a:r>
              <a:rPr lang="hr-HR" dirty="0" smtClean="0"/>
              <a:t>work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/>
              <a:t>3 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’t </a:t>
            </a:r>
            <a:r>
              <a:rPr lang="hr-HR" dirty="0" smtClean="0"/>
              <a:t>work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Irregular</a:t>
            </a:r>
            <a:r>
              <a:rPr lang="hr-HR" dirty="0" smtClean="0"/>
              <a:t> </a:t>
            </a:r>
            <a:r>
              <a:rPr lang="hr-HR" dirty="0" err="1" smtClean="0"/>
              <a:t>verbs</a:t>
            </a:r>
            <a:r>
              <a:rPr lang="hr-HR" dirty="0" smtClean="0"/>
              <a:t> – Nepravilni glagoli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71604" y="1500174"/>
          <a:ext cx="5786478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1063326"/>
                <a:gridCol w="1651318"/>
                <a:gridCol w="160024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INFINITIV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PAST SIMPLE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PAST PARTICIPLE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PRIJEVOD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become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became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become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postati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could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could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moći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come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doći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dobiti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went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ići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have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imati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read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read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read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čitati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say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said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said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reći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see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saw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seen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vidjeti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write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wrote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written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pisati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Nepravilne glagole učimo napamet!</a:t>
            </a:r>
          </a:p>
          <a:p>
            <a:endParaRPr lang="hr-HR" dirty="0" smtClean="0"/>
          </a:p>
          <a:p>
            <a:r>
              <a:rPr lang="hr-HR" dirty="0" smtClean="0"/>
              <a:t>Učit ćemo ih u sva 4 oblika kako sam ih napisala u tablici.</a:t>
            </a:r>
          </a:p>
          <a:p>
            <a:endParaRPr lang="hr-HR" dirty="0" smtClean="0"/>
          </a:p>
          <a:p>
            <a:r>
              <a:rPr lang="hr-HR" dirty="0" smtClean="0"/>
              <a:t>Sada nam za tvorbu Past </a:t>
            </a:r>
            <a:r>
              <a:rPr lang="hr-HR" dirty="0" err="1" smtClean="0"/>
              <a:t>Simpla</a:t>
            </a:r>
            <a:r>
              <a:rPr lang="hr-HR" dirty="0" smtClean="0"/>
              <a:t> treba 1.stupac=infinitiv glagola i 2.stupac=oblik za Past </a:t>
            </a:r>
            <a:r>
              <a:rPr lang="hr-HR" dirty="0" err="1" smtClean="0"/>
              <a:t>Simple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Napomena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Poslušajte i odgledajte video na </a:t>
            </a:r>
            <a:r>
              <a:rPr lang="hr-HR" dirty="0" err="1" smtClean="0"/>
              <a:t>youtube</a:t>
            </a:r>
            <a:r>
              <a:rPr lang="hr-HR" dirty="0" smtClean="0"/>
              <a:t>-u</a:t>
            </a:r>
          </a:p>
          <a:p>
            <a:endParaRPr lang="hr-HR" dirty="0" smtClean="0"/>
          </a:p>
          <a:p>
            <a:r>
              <a:rPr lang="hr-HR" sz="2400" u="sng" dirty="0" smtClean="0">
                <a:hlinkClick r:id="rId2"/>
              </a:rPr>
              <a:t>https://www.youtube.com/watch?v=ZWZ6cNq6bEY</a:t>
            </a: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Past </a:t>
            </a:r>
            <a:r>
              <a:rPr lang="hr-HR" dirty="0" err="1" smtClean="0"/>
              <a:t>Simple</a:t>
            </a:r>
            <a:r>
              <a:rPr lang="hr-HR" dirty="0" smtClean="0"/>
              <a:t> </a:t>
            </a:r>
            <a:r>
              <a:rPr lang="hr-HR" dirty="0" err="1" smtClean="0"/>
              <a:t>Tense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405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5.Tjedan on-line nastave od 14.4.2022.- 18.4.2020.</vt:lpstr>
      <vt:lpstr>1.Sat – The Past Simple Tense</vt:lpstr>
      <vt:lpstr>TVORBA</vt:lpstr>
      <vt:lpstr>Slide 4</vt:lpstr>
      <vt:lpstr>Slide 5</vt:lpstr>
      <vt:lpstr>Slide 6</vt:lpstr>
      <vt:lpstr>Irregular verbs – Nepravilni glagoli</vt:lpstr>
      <vt:lpstr>Napomena</vt:lpstr>
      <vt:lpstr>The Past Simple Tense </vt:lpstr>
      <vt:lpstr>2.Sat – The Past Simple - vježbanje</vt:lpstr>
      <vt:lpstr>3.Sat “Clue me in” quiz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5.Tjedan on-line nastave od 14.4.2022.- 18.4.2020.</dc:title>
  <dc:creator>Karolina</dc:creator>
  <cp:lastModifiedBy>Karolina</cp:lastModifiedBy>
  <cp:revision>5</cp:revision>
  <dcterms:created xsi:type="dcterms:W3CDTF">2020-04-14T09:37:04Z</dcterms:created>
  <dcterms:modified xsi:type="dcterms:W3CDTF">2020-04-14T10:45:22Z</dcterms:modified>
</cp:coreProperties>
</file>