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B8D90F-D049-4558-AB8C-7C5BC4C76C66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E0B835-14AF-4A59-8DDB-3B4D1025B8F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HUNGRY CATERPILLAR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picturebook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1st c </a:t>
            </a:r>
            <a:r>
              <a:rPr lang="hr-HR" dirty="0" err="1" smtClean="0"/>
              <a:t>class</a:t>
            </a:r>
            <a:endParaRPr lang="hr-HR" dirty="0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6625330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7"/>
            <a:ext cx="6839645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714357"/>
            <a:ext cx="7196835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6625331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714356"/>
            <a:ext cx="6911082" cy="5786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6768207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714356"/>
            <a:ext cx="7196835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428604"/>
            <a:ext cx="6911082" cy="5715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6768207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714356"/>
            <a:ext cx="6839644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6768207" cy="5643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11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A HUNGRY CATERPILLAR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CATERPILLAR</dc:title>
  <dc:creator>Karolina</dc:creator>
  <cp:lastModifiedBy>Karolina</cp:lastModifiedBy>
  <cp:revision>2</cp:revision>
  <dcterms:created xsi:type="dcterms:W3CDTF">2015-04-14T19:28:18Z</dcterms:created>
  <dcterms:modified xsi:type="dcterms:W3CDTF">2015-04-14T19:40:17Z</dcterms:modified>
</cp:coreProperties>
</file>