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23CDFA-E8A9-4CF2-91A7-308D4F3CE6C5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0CD1A4-ABB2-408E-8D34-D673C057CAB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3CDFA-E8A9-4CF2-91A7-308D4F3CE6C5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CD1A4-ABB2-408E-8D34-D673C057CA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423CDFA-E8A9-4CF2-91A7-308D4F3CE6C5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0CD1A4-ABB2-408E-8D34-D673C057CA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3CDFA-E8A9-4CF2-91A7-308D4F3CE6C5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CD1A4-ABB2-408E-8D34-D673C057CA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23CDFA-E8A9-4CF2-91A7-308D4F3CE6C5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F0CD1A4-ABB2-408E-8D34-D673C057CAB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3CDFA-E8A9-4CF2-91A7-308D4F3CE6C5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CD1A4-ABB2-408E-8D34-D673C057CA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3CDFA-E8A9-4CF2-91A7-308D4F3CE6C5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CD1A4-ABB2-408E-8D34-D673C057CA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3CDFA-E8A9-4CF2-91A7-308D4F3CE6C5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CD1A4-ABB2-408E-8D34-D673C057CA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23CDFA-E8A9-4CF2-91A7-308D4F3CE6C5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CD1A4-ABB2-408E-8D34-D673C057CA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3CDFA-E8A9-4CF2-91A7-308D4F3CE6C5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CD1A4-ABB2-408E-8D34-D673C057CAB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3CDFA-E8A9-4CF2-91A7-308D4F3CE6C5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0CD1A4-ABB2-408E-8D34-D673C057CAB6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423CDFA-E8A9-4CF2-91A7-308D4F3CE6C5}" type="datetimeFigureOut">
              <a:rPr lang="sr-Latn-CS" smtClean="0"/>
              <a:t>14.4.2015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0CD1A4-ABB2-408E-8D34-D673C057CAB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HUNGRY CATERPILLAR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PICTUREBOOK </a:t>
            </a:r>
          </a:p>
          <a:p>
            <a:r>
              <a:rPr lang="hr-HR" dirty="0" smtClean="0"/>
              <a:t>BY </a:t>
            </a:r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1st D </a:t>
            </a:r>
            <a:r>
              <a:rPr lang="hr-HR" dirty="0" err="1" smtClean="0"/>
              <a:t>class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714356"/>
            <a:ext cx="7358115" cy="5357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714356"/>
            <a:ext cx="7125397" cy="5786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785794"/>
            <a:ext cx="7196834" cy="5143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27"/>
            <a:ext cx="7125396" cy="61436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500042"/>
            <a:ext cx="7053958" cy="5643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6982521" cy="57864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6715171" cy="5429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7358114" cy="58579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714357"/>
            <a:ext cx="7572429" cy="58579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714356"/>
            <a:ext cx="7429553" cy="57150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7143799" cy="5643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</TotalTime>
  <Words>9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A HUNGRY CATERPILLAR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HUNGRY CATERPILLAR</dc:title>
  <dc:creator>Karolina</dc:creator>
  <cp:lastModifiedBy>Karolina</cp:lastModifiedBy>
  <cp:revision>4</cp:revision>
  <dcterms:created xsi:type="dcterms:W3CDTF">2015-04-14T19:02:35Z</dcterms:created>
  <dcterms:modified xsi:type="dcterms:W3CDTF">2015-04-14T19:25:15Z</dcterms:modified>
</cp:coreProperties>
</file>