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61B8EC-7AC8-43C4-B6FE-86BA78ACB0B7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2CF842-7C06-4A14-B9DF-D24C870F89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HUNGRY CATERPILLAR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Picturebook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1st B </a:t>
            </a:r>
            <a:r>
              <a:rPr lang="hr-HR" dirty="0" err="1" smtClean="0"/>
              <a:t>class</a:t>
            </a:r>
            <a:endParaRPr lang="hr-HR" dirty="0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6625331" cy="5643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714356"/>
            <a:ext cx="6696768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500042"/>
            <a:ext cx="6696768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714356"/>
            <a:ext cx="6696768" cy="58579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642918"/>
            <a:ext cx="6553892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857232"/>
            <a:ext cx="6625330" cy="550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857232"/>
            <a:ext cx="6625330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714356"/>
            <a:ext cx="6625330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785794"/>
            <a:ext cx="6411016" cy="5214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9" y="500041"/>
            <a:ext cx="6482454" cy="55007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714356"/>
            <a:ext cx="6625330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9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A HUNGRY CATERPILLAR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CATERPILLAR</dc:title>
  <dc:creator>Karolina</dc:creator>
  <cp:lastModifiedBy>Karolina</cp:lastModifiedBy>
  <cp:revision>2</cp:revision>
  <dcterms:created xsi:type="dcterms:W3CDTF">2015-04-14T19:46:31Z</dcterms:created>
  <dcterms:modified xsi:type="dcterms:W3CDTF">2015-04-14T19:57:45Z</dcterms:modified>
</cp:coreProperties>
</file>