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F7B681-DF13-4D40-95EB-C22B5D0759EE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698D14-60A7-4F72-93AD-9D21A399D18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F7B681-DF13-4D40-95EB-C22B5D0759EE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98D14-60A7-4F72-93AD-9D21A399D18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BF7B681-DF13-4D40-95EB-C22B5D0759EE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698D14-60A7-4F72-93AD-9D21A399D18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F7B681-DF13-4D40-95EB-C22B5D0759EE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98D14-60A7-4F72-93AD-9D21A399D18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F7B681-DF13-4D40-95EB-C22B5D0759EE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8698D14-60A7-4F72-93AD-9D21A399D18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F7B681-DF13-4D40-95EB-C22B5D0759EE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98D14-60A7-4F72-93AD-9D21A399D18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F7B681-DF13-4D40-95EB-C22B5D0759EE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98D14-60A7-4F72-93AD-9D21A399D18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F7B681-DF13-4D40-95EB-C22B5D0759EE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98D14-60A7-4F72-93AD-9D21A399D18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F7B681-DF13-4D40-95EB-C22B5D0759EE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98D14-60A7-4F72-93AD-9D21A399D18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F7B681-DF13-4D40-95EB-C22B5D0759EE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98D14-60A7-4F72-93AD-9D21A399D18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F7B681-DF13-4D40-95EB-C22B5D0759EE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698D14-60A7-4F72-93AD-9D21A399D18D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BF7B681-DF13-4D40-95EB-C22B5D0759EE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8698D14-60A7-4F72-93AD-9D21A399D18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 HUNGRY CATERPILLAR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Picturebook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1st A </a:t>
            </a:r>
            <a:r>
              <a:rPr lang="hr-HR" dirty="0" err="1" smtClean="0"/>
              <a:t>class</a:t>
            </a:r>
            <a:endParaRPr lang="hr-HR" dirty="0"/>
          </a:p>
        </p:txBody>
      </p:sp>
    </p:spTree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571480"/>
            <a:ext cx="6625330" cy="5500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571480"/>
            <a:ext cx="6625330" cy="54292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571480"/>
            <a:ext cx="6625330" cy="5500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571480"/>
            <a:ext cx="6625330" cy="57864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1" y="785794"/>
            <a:ext cx="6553892" cy="54292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428604"/>
            <a:ext cx="6625331" cy="5643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9" y="785794"/>
            <a:ext cx="6482454" cy="52864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5" y="785794"/>
            <a:ext cx="6696768" cy="52149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6696769" cy="55721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785794"/>
            <a:ext cx="6625330" cy="53578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714356"/>
            <a:ext cx="6625330" cy="53578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</TotalTime>
  <Words>9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A HUNGRY CATERPILLAR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HUNGRY CATERPILLAR</dc:title>
  <dc:creator>Karolina</dc:creator>
  <cp:lastModifiedBy>Karolina</cp:lastModifiedBy>
  <cp:revision>2</cp:revision>
  <dcterms:created xsi:type="dcterms:W3CDTF">2015-04-14T19:58:37Z</dcterms:created>
  <dcterms:modified xsi:type="dcterms:W3CDTF">2015-04-14T20:15:29Z</dcterms:modified>
</cp:coreProperties>
</file>